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C0FEA-9FAE-E27E-4232-3E8234D1A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1A6331-E4C4-5978-7B37-09F463140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9B0B92-E0E4-AA85-4769-A7EE2C058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5FE223-B0A6-4CBF-072C-DA5756009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24B555-19BC-6A2E-08B8-5643F06AB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24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6ACA1-A436-2B77-1833-A221615D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BA7729-5E44-1E24-66A4-1D87AB3AC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E96C8D-6279-5CA8-C9FE-DD2A6965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0A35B7-1F9A-0DD9-CABE-C40DED7C4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0C6D0-6604-6F46-0112-F4F67E831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744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061FB4-8A90-25EA-9720-08FF36767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0614D34-9DF2-F1DB-FAB8-959C751EF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855258-6094-9891-69E4-EEF094B8C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3B71FC-87C3-92F1-3A85-8422B6DE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57A162-1D7B-5F2C-2808-F1EB6B868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65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B9FA1-647F-16C3-596F-67C107F0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CBA394-6406-1091-E014-3F85B9AC3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64B49B-9234-0365-F9F3-AB99EC9F2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2132595-2C9E-923A-3794-D9F091A6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73F710-6CFD-6074-D015-AF2C190C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08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01680-51E9-6CFE-9A90-09C2AC165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790CCC9-14A2-338C-2B24-71E2CB165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C79C3F-8E8B-3BE9-7385-E5192F3E6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85A9DC-EBB2-DA28-8754-0F2F0F33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2A40CEA-53FE-C95F-9614-6C3E7D3F3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832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4A7FC-1D6D-A938-60E7-EC3E280E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E11716-0B20-6760-9973-35E579878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E1A18BD-86FE-9632-3C51-4B148ED5D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62841E0-3850-5244-3AF8-4294263ED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607FF4D-E601-682F-265D-DB691BFF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AF6E22-8CD5-8B6B-CD12-87627C01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73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72341-587A-8204-17EE-7B23A6281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C53CE6-C3C5-641D-6E7D-FF36DBA0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F46A59-512A-A1E6-709B-53EA95C28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A8C2A5A-896E-564D-D7A0-0C1E76724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38C53DC-6067-2A24-3A7B-9D53CC76DC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D63015F-F2CE-2894-34BB-9D9B0F5B7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E9E4735-5FBB-B0BC-E9A1-4D36A86E0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FA89FAF-4AB1-2D31-BDBB-B783E601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6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460FF-E3CC-2518-A83D-D29E767DA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0E654DE-C2C9-B4B5-E806-CF1394CA7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BC1C545-3F95-4866-142A-C5A3EA3AB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E2D367D-F49E-31B7-7777-4319249D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99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C9BCCF6-2F94-19F9-B399-E76FF22F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1725415-F8D3-D074-5430-E2B5C727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DB8110-1388-0ADF-F8D1-1FCCEDAF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3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4C2F4-5B0F-78EB-F473-40414A381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FEB9B16-2912-2942-C039-782E146DF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EEA4C9-0AE8-0967-2358-8D45CFC7A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2B159C-3067-5784-FFD9-68E7A7159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37061B9-23D7-3CE0-3656-B56F45FF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663DAA7-A80E-EC20-6BC5-D87B8D61B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434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4D2D8-61F6-1731-8D32-FEB4D3ADF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6466464-E2BA-FE1C-602B-D5E2F06C3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02488CA-7562-D848-D86A-5C61A00D3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A72FD75-0DD5-877B-17CD-4FFFAFAF7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3C74F7B-FC18-9578-54F8-3198E1D6F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ED34B86-A738-7372-BFD8-B47091DCC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90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8E54245-1507-039C-F2F2-56385F0EC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041199-DC88-0EF1-E1A8-FCDC6EAB5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E16560-72EE-7F89-E9A6-BA704DDF7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B1C4B-892E-4B3A-875C-29714560F6A4}" type="datetimeFigureOut">
              <a:rPr lang="pt-BR" smtClean="0"/>
              <a:t>08/05/2024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B2BEDF-940C-CB71-8626-402B5A575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4BA257-44A0-4D57-A1F0-EFFD9E936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48D72-8F30-44A9-94B2-165CF68828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639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77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E9A48F-4FD8-557C-F9D8-3D0142786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1073" y="1096645"/>
            <a:ext cx="10022059" cy="1325563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3FC55E-1C9B-D642-959F-A225C52C7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2841674"/>
            <a:ext cx="11648049" cy="3221502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4221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E3534D-8BC9-572B-3F9B-A10E2066B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446477" cy="1325563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0D0582-AD5E-42F0-5CEC-1EF6B2F0F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4559"/>
            <a:ext cx="10515600" cy="4298316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48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9D9EB6-E826-1282-34E7-85AB349A6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6316394" cy="132556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204E55-616C-6BD8-86D5-5234D51A8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247656"/>
            <a:ext cx="6316394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3557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Pamela Gonçalo</dc:creator>
  <cp:lastModifiedBy>Pamela Gonçalo</cp:lastModifiedBy>
  <cp:revision>1</cp:revision>
  <dcterms:created xsi:type="dcterms:W3CDTF">2024-05-08T13:33:22Z</dcterms:created>
  <dcterms:modified xsi:type="dcterms:W3CDTF">2024-05-08T13:33:34Z</dcterms:modified>
</cp:coreProperties>
</file>