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09e3124660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09e312466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09e3124660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09e3124660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09e3124660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09e3124660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 txBox="1"/>
          <p:nvPr>
            <p:ph type="title"/>
          </p:nvPr>
        </p:nvSpPr>
        <p:spPr>
          <a:xfrm>
            <a:off x="1372100" y="804875"/>
            <a:ext cx="7460100" cy="123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2161650"/>
            <a:ext cx="8520600" cy="240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/>
          <p:nvPr>
            <p:ph type="title"/>
          </p:nvPr>
        </p:nvSpPr>
        <p:spPr>
          <a:xfrm>
            <a:off x="766550" y="445025"/>
            <a:ext cx="6117000" cy="125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766550" y="1809050"/>
            <a:ext cx="7719000" cy="313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4525200" cy="161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2238300"/>
            <a:ext cx="4525200" cy="233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